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63" r:id="rId5"/>
    <p:sldId id="264" r:id="rId6"/>
    <p:sldId id="259" r:id="rId7"/>
    <p:sldId id="261" r:id="rId8"/>
    <p:sldId id="260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78" d="100"/>
          <a:sy n="78" d="100"/>
        </p:scale>
        <p:origin x="-114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FBE79-083F-40BC-9E26-0CE2B7F78D47}" type="datetimeFigureOut">
              <a:rPr lang="en-US" smtClean="0"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891A4-51BF-4413-9A4E-DED436DADD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Pythagoras’s Theorem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7526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Adapted from John Stillwell, </a:t>
            </a:r>
            <a:r>
              <a:rPr lang="en-GB" sz="2400" i="1" dirty="0" smtClean="0"/>
              <a:t>The Four Pillars of Geometry</a:t>
            </a:r>
            <a:r>
              <a:rPr lang="en-GB" sz="2400" dirty="0" smtClean="0"/>
              <a:t>. New York: Springer, 2005.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79049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0000" y="612000"/>
            <a:ext cx="5767388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064896" cy="609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064896" cy="609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0000" y="612000"/>
            <a:ext cx="673417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20000">
            <a:off x="1260000" y="612000"/>
            <a:ext cx="673417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20000">
            <a:off x="1043608" y="257203"/>
            <a:ext cx="6267450" cy="563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0000" y="612000"/>
            <a:ext cx="6267450" cy="563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0000" y="612000"/>
            <a:ext cx="6400800" cy="55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800000" y="900000"/>
            <a:ext cx="6400800" cy="55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800000" y="900000"/>
            <a:ext cx="5767388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20</Words>
  <Application>Microsoft Office PowerPoint</Application>
  <PresentationFormat>On-screen Show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Pythagoras’s Theorem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Rich</cp:lastModifiedBy>
  <cp:revision>5</cp:revision>
  <dcterms:created xsi:type="dcterms:W3CDTF">2013-10-26T14:08:15Z</dcterms:created>
  <dcterms:modified xsi:type="dcterms:W3CDTF">2015-10-10T10:19:48Z</dcterms:modified>
</cp:coreProperties>
</file>